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0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8411-D7BC-4A1D-8724-D218AD494E3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E8D8F-A5E3-429E-9514-AA4FE6579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77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8411-D7BC-4A1D-8724-D218AD494E3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E8D8F-A5E3-429E-9514-AA4FE6579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254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8411-D7BC-4A1D-8724-D218AD494E3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E8D8F-A5E3-429E-9514-AA4FE6579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80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ABA66174-3328-40E4-AADF-655C79A2A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5ECC-05DB-4A25-8E6A-E61FCA6F5619}" type="datetimeFigureOut">
              <a:rPr lang="zh-CN" altLang="en-US" smtClean="0"/>
              <a:t>2024/10/31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050B7521-C9F1-465B-9A65-1E05966CF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5D2B5226-FFCF-47FD-8A07-DAABD31F1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6C03-FDBE-437B-B3E2-8C9625E2827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40CBAA51-4BBA-42D0-92B4-0E195B3B02A3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61A10C0-DF56-42B3-AA69-9DF7037A881F}"/>
              </a:ext>
            </a:extLst>
          </p:cNvPr>
          <p:cNvSpPr/>
          <p:nvPr userDrawn="1"/>
        </p:nvSpPr>
        <p:spPr>
          <a:xfrm>
            <a:off x="121024" y="136525"/>
            <a:ext cx="8905315" cy="6584950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5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8411-D7BC-4A1D-8724-D218AD494E3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E8D8F-A5E3-429E-9514-AA4FE6579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049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8411-D7BC-4A1D-8724-D218AD494E3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E8D8F-A5E3-429E-9514-AA4FE6579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86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8411-D7BC-4A1D-8724-D218AD494E3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E8D8F-A5E3-429E-9514-AA4FE6579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731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8411-D7BC-4A1D-8724-D218AD494E3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E8D8F-A5E3-429E-9514-AA4FE6579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1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8411-D7BC-4A1D-8724-D218AD494E3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E8D8F-A5E3-429E-9514-AA4FE6579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902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8411-D7BC-4A1D-8724-D218AD494E3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E8D8F-A5E3-429E-9514-AA4FE6579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841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8411-D7BC-4A1D-8724-D218AD494E3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E8D8F-A5E3-429E-9514-AA4FE6579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82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8411-D7BC-4A1D-8724-D218AD494E3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E8D8F-A5E3-429E-9514-AA4FE6579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93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48411-D7BC-4A1D-8724-D218AD494E3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E8D8F-A5E3-429E-9514-AA4FE6579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670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7201" y="1698467"/>
            <a:ext cx="82292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800" b="1" dirty="0">
                <a:solidFill>
                  <a:srgbClr val="FF0000"/>
                </a:solidFill>
                <a:latin typeface="+mj-lt"/>
              </a:rPr>
              <a:t>              NHIỆT</a:t>
            </a:r>
            <a:r>
              <a:rPr lang="vi-VN" sz="3200" b="1" dirty="0">
                <a:solidFill>
                  <a:srgbClr val="FF0000"/>
                </a:solidFill>
                <a:latin typeface="+mj-lt"/>
              </a:rPr>
              <a:t> NHIỆT CHÀO MỪNG </a:t>
            </a:r>
          </a:p>
          <a:p>
            <a:pPr>
              <a:lnSpc>
                <a:spcPct val="150000"/>
              </a:lnSpc>
            </a:pPr>
            <a:r>
              <a:rPr lang="vi-VN" sz="3200" b="1" dirty="0">
                <a:solidFill>
                  <a:srgbClr val="FF0000"/>
                </a:solidFill>
                <a:latin typeface="+mj-lt"/>
              </a:rPr>
              <a:t>CÁC THẦY CÔ VỀ DỰ GIỜ THĂM LỚP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13" descr="Picture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8" y="-1"/>
            <a:ext cx="1512578" cy="174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4" descr="Picture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53036">
            <a:off x="7504372" y="178784"/>
            <a:ext cx="1768475" cy="1498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 descr="Picture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478295" y="5058012"/>
            <a:ext cx="2286000" cy="1313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4" descr="Picture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0646964">
            <a:off x="7843903" y="4344763"/>
            <a:ext cx="1259473" cy="247173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3124200" y="5042022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latin typeface="+mj-lt"/>
              </a:rPr>
              <a:t>Giáo viên : Vũ Thị Mỵ</a:t>
            </a:r>
            <a:endParaRPr lang="en-US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592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94" y="154167"/>
            <a:ext cx="1824671" cy="100693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76574" y="4796735"/>
            <a:ext cx="2367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+ 12 + 12 =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53108" y="4302035"/>
            <a:ext cx="1597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x 3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?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2438" y="1161098"/>
            <a:ext cx="3736181" cy="28289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3304" y="1255667"/>
            <a:ext cx="1293019" cy="37719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375005" y="5355130"/>
            <a:ext cx="12057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x 3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08634" y="4796735"/>
            <a:ext cx="88256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36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11409" y="5330886"/>
            <a:ext cx="93307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36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04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" grpId="0"/>
      <p:bldP spid="3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2444" y="1656745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66049" y="2080566"/>
            <a:ext cx="314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97269" y="1918355"/>
            <a:ext cx="215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305037" y="2630861"/>
            <a:ext cx="5287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561019" y="2652658"/>
            <a:ext cx="3532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51314" y="1481026"/>
            <a:ext cx="4963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51314" y="2120626"/>
            <a:ext cx="4963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79345" y="3789180"/>
            <a:ext cx="364525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94" y="154167"/>
            <a:ext cx="1824671" cy="1006931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 flipH="1">
            <a:off x="1305037" y="2665341"/>
            <a:ext cx="528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6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8" grpId="0"/>
      <p:bldP spid="10" grpId="0"/>
      <p:bldP spid="11" grpId="0"/>
      <p:bldP spid="12" grpId="0" animBg="1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70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2024-10-31T01:39:32Z</dcterms:created>
  <dcterms:modified xsi:type="dcterms:W3CDTF">2024-10-31T01:53:08Z</dcterms:modified>
</cp:coreProperties>
</file>